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7DC7-3981-45BA-B977-A52036CE7D9D}" v="512" dt="2022-03-22T01:58:00.438"/>
    <p1510:client id="{177F38B8-0272-46B2-BA3F-B9875CEFC5B8}" v="2783" dt="2022-03-22T01:39:33.569"/>
    <p1510:client id="{53AED854-4064-4F08-8F1E-E14BF03F17D1}" v="103" dt="2022-03-22T01:29:55.642"/>
    <p1510:client id="{813EC3E0-AD12-45D2-B40B-C929C0C6B69C}" v="328" dt="2022-03-22T02:07:10.678"/>
    <p1510:client id="{EA4E22A7-3EFA-4FD5-AE5C-FF1A44B8AF60}" v="2122" dt="2022-03-22T01:58:28.878"/>
    <p1510:client id="{EDF66B3A-86C4-404E-8E67-E1AF0A605513}" v="1" dt="2022-03-22T01:03:46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nangi, Vivek" userId="cc0e45c9-196d-411e-920e-beec527cbf5b" providerId="ADAL" clId="{EDF66B3A-86C4-404E-8E67-E1AF0A605513}"/>
    <pc:docChg chg="custSel addSld modSld">
      <pc:chgData name="Bonangi, Vivek" userId="cc0e45c9-196d-411e-920e-beec527cbf5b" providerId="ADAL" clId="{EDF66B3A-86C4-404E-8E67-E1AF0A605513}" dt="2022-03-22T01:04:19.624" v="40" actId="478"/>
      <pc:docMkLst>
        <pc:docMk/>
      </pc:docMkLst>
      <pc:sldChg chg="addSp delSp modSp new mod">
        <pc:chgData name="Bonangi, Vivek" userId="cc0e45c9-196d-411e-920e-beec527cbf5b" providerId="ADAL" clId="{EDF66B3A-86C4-404E-8E67-E1AF0A605513}" dt="2022-03-22T01:04:14.547" v="38" actId="1076"/>
        <pc:sldMkLst>
          <pc:docMk/>
          <pc:sldMk cId="508001829" sldId="256"/>
        </pc:sldMkLst>
        <pc:spChg chg="del">
          <ac:chgData name="Bonangi, Vivek" userId="cc0e45c9-196d-411e-920e-beec527cbf5b" providerId="ADAL" clId="{EDF66B3A-86C4-404E-8E67-E1AF0A605513}" dt="2022-03-22T01:03:42.739" v="1" actId="478"/>
          <ac:spMkLst>
            <pc:docMk/>
            <pc:sldMk cId="508001829" sldId="256"/>
            <ac:spMk id="2" creationId="{4416F16F-7B57-468F-B014-E8C6C7BEE5A1}"/>
          </ac:spMkLst>
        </pc:spChg>
        <pc:spChg chg="del">
          <ac:chgData name="Bonangi, Vivek" userId="cc0e45c9-196d-411e-920e-beec527cbf5b" providerId="ADAL" clId="{EDF66B3A-86C4-404E-8E67-E1AF0A605513}" dt="2022-03-22T01:03:42.739" v="1" actId="478"/>
          <ac:spMkLst>
            <pc:docMk/>
            <pc:sldMk cId="508001829" sldId="256"/>
            <ac:spMk id="3" creationId="{1B26AF4F-2247-467B-A4B8-BAE027C794D8}"/>
          </ac:spMkLst>
        </pc:spChg>
        <pc:spChg chg="add mod">
          <ac:chgData name="Bonangi, Vivek" userId="cc0e45c9-196d-411e-920e-beec527cbf5b" providerId="ADAL" clId="{EDF66B3A-86C4-404E-8E67-E1AF0A605513}" dt="2022-03-22T01:04:14.547" v="38" actId="1076"/>
          <ac:spMkLst>
            <pc:docMk/>
            <pc:sldMk cId="508001829" sldId="256"/>
            <ac:spMk id="4" creationId="{022CA8FD-7FB7-4A31-83D7-919FE877888A}"/>
          </ac:spMkLst>
        </pc:spChg>
      </pc:sldChg>
      <pc:sldChg chg="delSp new mod">
        <pc:chgData name="Bonangi, Vivek" userId="cc0e45c9-196d-411e-920e-beec527cbf5b" providerId="ADAL" clId="{EDF66B3A-86C4-404E-8E67-E1AF0A605513}" dt="2022-03-22T01:04:19.624" v="40" actId="478"/>
        <pc:sldMkLst>
          <pc:docMk/>
          <pc:sldMk cId="2393618302" sldId="257"/>
        </pc:sldMkLst>
        <pc:spChg chg="del">
          <ac:chgData name="Bonangi, Vivek" userId="cc0e45c9-196d-411e-920e-beec527cbf5b" providerId="ADAL" clId="{EDF66B3A-86C4-404E-8E67-E1AF0A605513}" dt="2022-03-22T01:04:19.624" v="40" actId="478"/>
          <ac:spMkLst>
            <pc:docMk/>
            <pc:sldMk cId="2393618302" sldId="257"/>
            <ac:spMk id="2" creationId="{3E40C68B-CC20-44E6-A5FC-E9108A22B82D}"/>
          </ac:spMkLst>
        </pc:spChg>
        <pc:spChg chg="del">
          <ac:chgData name="Bonangi, Vivek" userId="cc0e45c9-196d-411e-920e-beec527cbf5b" providerId="ADAL" clId="{EDF66B3A-86C4-404E-8E67-E1AF0A605513}" dt="2022-03-22T01:04:19.624" v="40" actId="478"/>
          <ac:spMkLst>
            <pc:docMk/>
            <pc:sldMk cId="2393618302" sldId="257"/>
            <ac:spMk id="3" creationId="{141E597F-27A9-4ADC-A57F-E1E724967C09}"/>
          </ac:spMkLst>
        </pc:spChg>
      </pc:sldChg>
    </pc:docChg>
  </pc:docChgLst>
  <pc:docChgLst>
    <pc:chgData name="Valadez, Cristian" userId="e0d87c02-7f8e-4f97-823f-4b0c238ebae1" providerId="ADAL" clId="{813EC3E0-AD12-45D2-B40B-C929C0C6B69C}"/>
    <pc:docChg chg="custSel addSld modSld">
      <pc:chgData name="Valadez, Cristian" userId="e0d87c02-7f8e-4f97-823f-4b0c238ebae1" providerId="ADAL" clId="{813EC3E0-AD12-45D2-B40B-C929C0C6B69C}" dt="2022-03-22T02:07:10.678" v="326" actId="1076"/>
      <pc:docMkLst>
        <pc:docMk/>
      </pc:docMkLst>
      <pc:sldChg chg="modSp mod">
        <pc:chgData name="Valadez, Cristian" userId="e0d87c02-7f8e-4f97-823f-4b0c238ebae1" providerId="ADAL" clId="{813EC3E0-AD12-45D2-B40B-C929C0C6B69C}" dt="2022-03-22T02:00:38.994" v="105" actId="20577"/>
        <pc:sldMkLst>
          <pc:docMk/>
          <pc:sldMk cId="2393618302" sldId="257"/>
        </pc:sldMkLst>
        <pc:spChg chg="mod">
          <ac:chgData name="Valadez, Cristian" userId="e0d87c02-7f8e-4f97-823f-4b0c238ebae1" providerId="ADAL" clId="{813EC3E0-AD12-45D2-B40B-C929C0C6B69C}" dt="2022-03-22T02:00:38.994" v="105" actId="20577"/>
          <ac:spMkLst>
            <pc:docMk/>
            <pc:sldMk cId="2393618302" sldId="257"/>
            <ac:spMk id="3" creationId="{71BBCD2A-7310-4D32-B8EF-19EBBB9C7CE9}"/>
          </ac:spMkLst>
        </pc:spChg>
      </pc:sldChg>
      <pc:sldChg chg="addSp delSp modSp mod chgLayout">
        <pc:chgData name="Valadez, Cristian" userId="e0d87c02-7f8e-4f97-823f-4b0c238ebae1" providerId="ADAL" clId="{813EC3E0-AD12-45D2-B40B-C929C0C6B69C}" dt="2022-03-22T02:05:55.535" v="322" actId="20577"/>
        <pc:sldMkLst>
          <pc:docMk/>
          <pc:sldMk cId="68252656" sldId="258"/>
        </pc:sldMkLst>
        <pc:spChg chg="add mod ord">
          <ac:chgData name="Valadez, Cristian" userId="e0d87c02-7f8e-4f97-823f-4b0c238ebae1" providerId="ADAL" clId="{813EC3E0-AD12-45D2-B40B-C929C0C6B69C}" dt="2022-03-22T01:10:22.833" v="20" actId="700"/>
          <ac:spMkLst>
            <pc:docMk/>
            <pc:sldMk cId="68252656" sldId="258"/>
            <ac:spMk id="4" creationId="{0AAF6029-7C51-4680-A80D-5CC14AAEE349}"/>
          </ac:spMkLst>
        </pc:spChg>
        <pc:spChg chg="add del mod">
          <ac:chgData name="Valadez, Cristian" userId="e0d87c02-7f8e-4f97-823f-4b0c238ebae1" providerId="ADAL" clId="{813EC3E0-AD12-45D2-B40B-C929C0C6B69C}" dt="2022-03-22T01:10:22.833" v="20" actId="700"/>
          <ac:spMkLst>
            <pc:docMk/>
            <pc:sldMk cId="68252656" sldId="258"/>
            <ac:spMk id="5" creationId="{5B85850C-9467-4B70-A3C7-C42E557B90EE}"/>
          </ac:spMkLst>
        </pc:spChg>
        <pc:spChg chg="add mod ord">
          <ac:chgData name="Valadez, Cristian" userId="e0d87c02-7f8e-4f97-823f-4b0c238ebae1" providerId="ADAL" clId="{813EC3E0-AD12-45D2-B40B-C929C0C6B69C}" dt="2022-03-22T01:10:22.833" v="20" actId="700"/>
          <ac:spMkLst>
            <pc:docMk/>
            <pc:sldMk cId="68252656" sldId="258"/>
            <ac:spMk id="6" creationId="{3B00E682-C634-4375-9997-14648CDA8F68}"/>
          </ac:spMkLst>
        </pc:spChg>
        <pc:spChg chg="mod">
          <ac:chgData name="Valadez, Cristian" userId="e0d87c02-7f8e-4f97-823f-4b0c238ebae1" providerId="ADAL" clId="{813EC3E0-AD12-45D2-B40B-C929C0C6B69C}" dt="2022-03-22T02:05:55.535" v="322" actId="20577"/>
          <ac:spMkLst>
            <pc:docMk/>
            <pc:sldMk cId="68252656" sldId="258"/>
            <ac:spMk id="8" creationId="{CB0A41B8-A9A2-4C3A-92B2-3703632A94D4}"/>
          </ac:spMkLst>
        </pc:spChg>
      </pc:sldChg>
      <pc:sldChg chg="addSp modSp mod chgLayout">
        <pc:chgData name="Valadez, Cristian" userId="e0d87c02-7f8e-4f97-823f-4b0c238ebae1" providerId="ADAL" clId="{813EC3E0-AD12-45D2-B40B-C929C0C6B69C}" dt="2022-03-22T02:06:33.384" v="325" actId="1076"/>
        <pc:sldMkLst>
          <pc:docMk/>
          <pc:sldMk cId="4119113235" sldId="259"/>
        </pc:sldMkLst>
        <pc:spChg chg="add mod">
          <ac:chgData name="Valadez, Cristian" userId="e0d87c02-7f8e-4f97-823f-4b0c238ebae1" providerId="ADAL" clId="{813EC3E0-AD12-45D2-B40B-C929C0C6B69C}" dt="2022-03-22T01:10:36.746" v="65" actId="20577"/>
          <ac:spMkLst>
            <pc:docMk/>
            <pc:sldMk cId="4119113235" sldId="259"/>
            <ac:spMk id="2" creationId="{9DEBF1FE-2AE9-483D-B558-6CF575FD4FAD}"/>
          </ac:spMkLst>
        </pc:spChg>
        <pc:spChg chg="add mod">
          <ac:chgData name="Valadez, Cristian" userId="e0d87c02-7f8e-4f97-823f-4b0c238ebae1" providerId="ADAL" clId="{813EC3E0-AD12-45D2-B40B-C929C0C6B69C}" dt="2022-03-22T01:10:27.062" v="21" actId="700"/>
          <ac:spMkLst>
            <pc:docMk/>
            <pc:sldMk cId="4119113235" sldId="259"/>
            <ac:spMk id="3" creationId="{E04935BD-085E-4AEF-AB4B-6C2B7C4E0556}"/>
          </ac:spMkLst>
        </pc:spChg>
        <pc:spChg chg="mod">
          <ac:chgData name="Valadez, Cristian" userId="e0d87c02-7f8e-4f97-823f-4b0c238ebae1" providerId="ADAL" clId="{813EC3E0-AD12-45D2-B40B-C929C0C6B69C}" dt="2022-03-22T02:06:33.384" v="325" actId="1076"/>
          <ac:spMkLst>
            <pc:docMk/>
            <pc:sldMk cId="4119113235" sldId="259"/>
            <ac:spMk id="6" creationId="{09C39229-EE35-40B1-B530-3D2363F5DC3F}"/>
          </ac:spMkLst>
        </pc:spChg>
        <pc:picChg chg="mod">
          <ac:chgData name="Valadez, Cristian" userId="e0d87c02-7f8e-4f97-823f-4b0c238ebae1" providerId="ADAL" clId="{813EC3E0-AD12-45D2-B40B-C929C0C6B69C}" dt="2022-03-22T02:06:30.994" v="324" actId="1076"/>
          <ac:picMkLst>
            <pc:docMk/>
            <pc:sldMk cId="4119113235" sldId="259"/>
            <ac:picMk id="4" creationId="{30609177-10FB-414B-A663-E5B8012C7207}"/>
          </ac:picMkLst>
        </pc:picChg>
        <pc:picChg chg="mod">
          <ac:chgData name="Valadez, Cristian" userId="e0d87c02-7f8e-4f97-823f-4b0c238ebae1" providerId="ADAL" clId="{813EC3E0-AD12-45D2-B40B-C929C0C6B69C}" dt="2022-03-22T02:06:30.994" v="324" actId="1076"/>
          <ac:picMkLst>
            <pc:docMk/>
            <pc:sldMk cId="4119113235" sldId="259"/>
            <ac:picMk id="5" creationId="{FEDEA915-0F05-4A0E-9003-44A6A1CE6F45}"/>
          </ac:picMkLst>
        </pc:picChg>
      </pc:sldChg>
      <pc:sldChg chg="addSp modSp mod chgLayout">
        <pc:chgData name="Valadez, Cristian" userId="e0d87c02-7f8e-4f97-823f-4b0c238ebae1" providerId="ADAL" clId="{813EC3E0-AD12-45D2-B40B-C929C0C6B69C}" dt="2022-03-22T02:07:10.678" v="326" actId="1076"/>
        <pc:sldMkLst>
          <pc:docMk/>
          <pc:sldMk cId="3773263764" sldId="260"/>
        </pc:sldMkLst>
        <pc:spChg chg="add mod">
          <ac:chgData name="Valadez, Cristian" userId="e0d87c02-7f8e-4f97-823f-4b0c238ebae1" providerId="ADAL" clId="{813EC3E0-AD12-45D2-B40B-C929C0C6B69C}" dt="2022-03-22T01:10:50.314" v="88" actId="20577"/>
          <ac:spMkLst>
            <pc:docMk/>
            <pc:sldMk cId="3773263764" sldId="260"/>
            <ac:spMk id="2" creationId="{368BFF1F-A8EF-41EC-8B6B-D8F0D330161B}"/>
          </ac:spMkLst>
        </pc:spChg>
        <pc:spChg chg="add mod">
          <ac:chgData name="Valadez, Cristian" userId="e0d87c02-7f8e-4f97-823f-4b0c238ebae1" providerId="ADAL" clId="{813EC3E0-AD12-45D2-B40B-C929C0C6B69C}" dt="2022-03-22T01:10:43.139" v="66" actId="700"/>
          <ac:spMkLst>
            <pc:docMk/>
            <pc:sldMk cId="3773263764" sldId="260"/>
            <ac:spMk id="3" creationId="{ED20ADAF-CF24-494A-AAA6-6FB4AC302980}"/>
          </ac:spMkLst>
        </pc:spChg>
        <pc:picChg chg="mod">
          <ac:chgData name="Valadez, Cristian" userId="e0d87c02-7f8e-4f97-823f-4b0c238ebae1" providerId="ADAL" clId="{813EC3E0-AD12-45D2-B40B-C929C0C6B69C}" dt="2022-03-22T02:07:10.678" v="326" actId="1076"/>
          <ac:picMkLst>
            <pc:docMk/>
            <pc:sldMk cId="3773263764" sldId="260"/>
            <ac:picMk id="5" creationId="{A48282F3-DB1F-4959-AE7F-E69297F94022}"/>
          </ac:picMkLst>
        </pc:picChg>
      </pc:sldChg>
      <pc:sldChg chg="addSp modSp mod chgLayout">
        <pc:chgData name="Valadez, Cristian" userId="e0d87c02-7f8e-4f97-823f-4b0c238ebae1" providerId="ADAL" clId="{813EC3E0-AD12-45D2-B40B-C929C0C6B69C}" dt="2022-03-22T01:10:59.062" v="99" actId="20577"/>
        <pc:sldMkLst>
          <pc:docMk/>
          <pc:sldMk cId="1055320164" sldId="261"/>
        </pc:sldMkLst>
        <pc:spChg chg="add mod">
          <ac:chgData name="Valadez, Cristian" userId="e0d87c02-7f8e-4f97-823f-4b0c238ebae1" providerId="ADAL" clId="{813EC3E0-AD12-45D2-B40B-C929C0C6B69C}" dt="2022-03-22T01:10:59.062" v="99" actId="20577"/>
          <ac:spMkLst>
            <pc:docMk/>
            <pc:sldMk cId="1055320164" sldId="261"/>
            <ac:spMk id="2" creationId="{1C2782CA-416A-4533-B475-C8DB23C058BF}"/>
          </ac:spMkLst>
        </pc:spChg>
        <pc:spChg chg="add mod">
          <ac:chgData name="Valadez, Cristian" userId="e0d87c02-7f8e-4f97-823f-4b0c238ebae1" providerId="ADAL" clId="{813EC3E0-AD12-45D2-B40B-C929C0C6B69C}" dt="2022-03-22T01:10:55.479" v="89" actId="700"/>
          <ac:spMkLst>
            <pc:docMk/>
            <pc:sldMk cId="1055320164" sldId="261"/>
            <ac:spMk id="3" creationId="{F73D9D19-C425-4903-A55B-21372C780F09}"/>
          </ac:spMkLst>
        </pc:spChg>
      </pc:sldChg>
      <pc:sldChg chg="addSp delSp modSp mod modAnim">
        <pc:chgData name="Valadez, Cristian" userId="e0d87c02-7f8e-4f97-823f-4b0c238ebae1" providerId="ADAL" clId="{813EC3E0-AD12-45D2-B40B-C929C0C6B69C}" dt="2022-03-22T01:51:12.169" v="104" actId="14100"/>
        <pc:sldMkLst>
          <pc:docMk/>
          <pc:sldMk cId="4082814844" sldId="263"/>
        </pc:sldMkLst>
        <pc:spChg chg="del">
          <ac:chgData name="Valadez, Cristian" userId="e0d87c02-7f8e-4f97-823f-4b0c238ebae1" providerId="ADAL" clId="{813EC3E0-AD12-45D2-B40B-C929C0C6B69C}" dt="2022-03-22T01:42:58.434" v="100" actId="478"/>
          <ac:spMkLst>
            <pc:docMk/>
            <pc:sldMk cId="4082814844" sldId="263"/>
            <ac:spMk id="3" creationId="{EF04380B-8E00-49CA-ACE8-752A4EF4BAF3}"/>
          </ac:spMkLst>
        </pc:spChg>
        <pc:picChg chg="add mod">
          <ac:chgData name="Valadez, Cristian" userId="e0d87c02-7f8e-4f97-823f-4b0c238ebae1" providerId="ADAL" clId="{813EC3E0-AD12-45D2-B40B-C929C0C6B69C}" dt="2022-03-22T01:51:12.169" v="104" actId="14100"/>
          <ac:picMkLst>
            <pc:docMk/>
            <pc:sldMk cId="4082814844" sldId="263"/>
            <ac:picMk id="4" creationId="{B84BF9D5-29B0-4614-9852-19622E1AEBBF}"/>
          </ac:picMkLst>
        </pc:picChg>
      </pc:sldChg>
      <pc:sldChg chg="addSp delSp modSp new mod">
        <pc:chgData name="Valadez, Cristian" userId="e0d87c02-7f8e-4f97-823f-4b0c238ebae1" providerId="ADAL" clId="{813EC3E0-AD12-45D2-B40B-C929C0C6B69C}" dt="2022-03-22T02:05:23.316" v="287" actId="408"/>
        <pc:sldMkLst>
          <pc:docMk/>
          <pc:sldMk cId="3128336780" sldId="265"/>
        </pc:sldMkLst>
        <pc:spChg chg="mod">
          <ac:chgData name="Valadez, Cristian" userId="e0d87c02-7f8e-4f97-823f-4b0c238ebae1" providerId="ADAL" clId="{813EC3E0-AD12-45D2-B40B-C929C0C6B69C}" dt="2022-03-22T02:02:26.389" v="131" actId="20577"/>
          <ac:spMkLst>
            <pc:docMk/>
            <pc:sldMk cId="3128336780" sldId="265"/>
            <ac:spMk id="2" creationId="{715040B2-D054-4FFA-ABAF-0D31E713AA87}"/>
          </ac:spMkLst>
        </pc:spChg>
        <pc:spChg chg="del">
          <ac:chgData name="Valadez, Cristian" userId="e0d87c02-7f8e-4f97-823f-4b0c238ebae1" providerId="ADAL" clId="{813EC3E0-AD12-45D2-B40B-C929C0C6B69C}" dt="2022-03-22T02:03:00.412" v="134" actId="478"/>
          <ac:spMkLst>
            <pc:docMk/>
            <pc:sldMk cId="3128336780" sldId="265"/>
            <ac:spMk id="3" creationId="{31E7CAE5-1A12-42C8-8D61-7FD78D1B6F88}"/>
          </ac:spMkLst>
        </pc:spChg>
        <pc:spChg chg="add mod">
          <ac:chgData name="Valadez, Cristian" userId="e0d87c02-7f8e-4f97-823f-4b0c238ebae1" providerId="ADAL" clId="{813EC3E0-AD12-45D2-B40B-C929C0C6B69C}" dt="2022-03-22T02:05:04.735" v="283" actId="14100"/>
          <ac:spMkLst>
            <pc:docMk/>
            <pc:sldMk cId="3128336780" sldId="265"/>
            <ac:spMk id="4" creationId="{8C349061-B7AE-434C-AF47-F3BBA208DE8E}"/>
          </ac:spMkLst>
        </pc:spChg>
        <pc:spChg chg="add mod">
          <ac:chgData name="Valadez, Cristian" userId="e0d87c02-7f8e-4f97-823f-4b0c238ebae1" providerId="ADAL" clId="{813EC3E0-AD12-45D2-B40B-C929C0C6B69C}" dt="2022-03-22T02:05:23.316" v="287" actId="408"/>
          <ac:spMkLst>
            <pc:docMk/>
            <pc:sldMk cId="3128336780" sldId="265"/>
            <ac:spMk id="5" creationId="{E5B12CC7-9E84-42BB-B2A1-A5F59A11F1AB}"/>
          </ac:spMkLst>
        </pc:spChg>
        <pc:spChg chg="add mod">
          <ac:chgData name="Valadez, Cristian" userId="e0d87c02-7f8e-4f97-823f-4b0c238ebae1" providerId="ADAL" clId="{813EC3E0-AD12-45D2-B40B-C929C0C6B69C}" dt="2022-03-22T02:05:04.735" v="283" actId="14100"/>
          <ac:spMkLst>
            <pc:docMk/>
            <pc:sldMk cId="3128336780" sldId="265"/>
            <ac:spMk id="6" creationId="{63CF341A-64BB-47D6-9F3B-6CFE8B19DAE7}"/>
          </ac:spMkLst>
        </pc:spChg>
        <pc:cxnChg chg="add mod">
          <ac:chgData name="Valadez, Cristian" userId="e0d87c02-7f8e-4f97-823f-4b0c238ebae1" providerId="ADAL" clId="{813EC3E0-AD12-45D2-B40B-C929C0C6B69C}" dt="2022-03-22T02:05:23.316" v="287" actId="408"/>
          <ac:cxnSpMkLst>
            <pc:docMk/>
            <pc:sldMk cId="3128336780" sldId="265"/>
            <ac:cxnSpMk id="8" creationId="{C79099B9-C715-4606-9ACA-677E916CCBA7}"/>
          </ac:cxnSpMkLst>
        </pc:cxnChg>
        <pc:cxnChg chg="add mod">
          <ac:chgData name="Valadez, Cristian" userId="e0d87c02-7f8e-4f97-823f-4b0c238ebae1" providerId="ADAL" clId="{813EC3E0-AD12-45D2-B40B-C929C0C6B69C}" dt="2022-03-22T02:05:23.316" v="287" actId="408"/>
          <ac:cxnSpMkLst>
            <pc:docMk/>
            <pc:sldMk cId="3128336780" sldId="265"/>
            <ac:cxnSpMk id="10" creationId="{6DC4D073-E693-4DC6-965E-C27E0AFF29E9}"/>
          </ac:cxnSpMkLst>
        </pc:cxnChg>
      </pc:sldChg>
    </pc:docChg>
  </pc:docChgLst>
  <pc:docChgLst>
    <pc:chgData name="Valadez, Cristian" userId="S::cristian.valadez@navistar.com::e0d87c02-7f8e-4f97-823f-4b0c238ebae1" providerId="AD" clId="Web-{177F38B8-0272-46B2-BA3F-B9875CEFC5B8}"/>
    <pc:docChg chg="addSld modSld">
      <pc:chgData name="Valadez, Cristian" userId="S::cristian.valadez@navistar.com::e0d87c02-7f8e-4f97-823f-4b0c238ebae1" providerId="AD" clId="Web-{177F38B8-0272-46B2-BA3F-B9875CEFC5B8}" dt="2022-03-22T01:39:33.569" v="1596" actId="20577"/>
      <pc:docMkLst>
        <pc:docMk/>
      </pc:docMkLst>
      <pc:sldChg chg="modSp">
        <pc:chgData name="Valadez, Cristian" userId="S::cristian.valadez@navistar.com::e0d87c02-7f8e-4f97-823f-4b0c238ebae1" providerId="AD" clId="Web-{177F38B8-0272-46B2-BA3F-B9875CEFC5B8}" dt="2022-03-22T01:14:27.517" v="18" actId="20577"/>
        <pc:sldMkLst>
          <pc:docMk/>
          <pc:sldMk cId="508001829" sldId="256"/>
        </pc:sldMkLst>
        <pc:spChg chg="mod">
          <ac:chgData name="Valadez, Cristian" userId="S::cristian.valadez@navistar.com::e0d87c02-7f8e-4f97-823f-4b0c238ebae1" providerId="AD" clId="Web-{177F38B8-0272-46B2-BA3F-B9875CEFC5B8}" dt="2022-03-22T01:14:27.517" v="18" actId="20577"/>
          <ac:spMkLst>
            <pc:docMk/>
            <pc:sldMk cId="508001829" sldId="256"/>
            <ac:spMk id="4" creationId="{022CA8FD-7FB7-4A31-83D7-919FE877888A}"/>
          </ac:spMkLst>
        </pc:spChg>
      </pc:sldChg>
      <pc:sldChg chg="modSp">
        <pc:chgData name="Valadez, Cristian" userId="S::cristian.valadez@navistar.com::e0d87c02-7f8e-4f97-823f-4b0c238ebae1" providerId="AD" clId="Web-{177F38B8-0272-46B2-BA3F-B9875CEFC5B8}" dt="2022-03-22T01:31:52.052" v="1251" actId="14100"/>
        <pc:sldMkLst>
          <pc:docMk/>
          <pc:sldMk cId="68252656" sldId="258"/>
        </pc:sldMkLst>
        <pc:spChg chg="mod">
          <ac:chgData name="Valadez, Cristian" userId="S::cristian.valadez@navistar.com::e0d87c02-7f8e-4f97-823f-4b0c238ebae1" providerId="AD" clId="Web-{177F38B8-0272-46B2-BA3F-B9875CEFC5B8}" dt="2022-03-22T01:31:52.052" v="1251" actId="14100"/>
          <ac:spMkLst>
            <pc:docMk/>
            <pc:sldMk cId="68252656" sldId="258"/>
            <ac:spMk id="8" creationId="{CB0A41B8-A9A2-4C3A-92B2-3703632A94D4}"/>
          </ac:spMkLst>
        </pc:spChg>
      </pc:sldChg>
      <pc:sldChg chg="addSp delSp modSp">
        <pc:chgData name="Valadez, Cristian" userId="S::cristian.valadez@navistar.com::e0d87c02-7f8e-4f97-823f-4b0c238ebae1" providerId="AD" clId="Web-{177F38B8-0272-46B2-BA3F-B9875CEFC5B8}" dt="2022-03-22T01:29:41.786" v="1007" actId="1076"/>
        <pc:sldMkLst>
          <pc:docMk/>
          <pc:sldMk cId="4119113235" sldId="259"/>
        </pc:sldMkLst>
        <pc:spChg chg="del">
          <ac:chgData name="Valadez, Cristian" userId="S::cristian.valadez@navistar.com::e0d87c02-7f8e-4f97-823f-4b0c238ebae1" providerId="AD" clId="Web-{177F38B8-0272-46B2-BA3F-B9875CEFC5B8}" dt="2022-03-22T01:25:11.800" v="587"/>
          <ac:spMkLst>
            <pc:docMk/>
            <pc:sldMk cId="4119113235" sldId="259"/>
            <ac:spMk id="3" creationId="{E04935BD-085E-4AEF-AB4B-6C2B7C4E0556}"/>
          </ac:spMkLst>
        </pc:spChg>
        <pc:spChg chg="add mod">
          <ac:chgData name="Valadez, Cristian" userId="S::cristian.valadez@navistar.com::e0d87c02-7f8e-4f97-823f-4b0c238ebae1" providerId="AD" clId="Web-{177F38B8-0272-46B2-BA3F-B9875CEFC5B8}" dt="2022-03-22T01:29:38.129" v="1006" actId="20577"/>
          <ac:spMkLst>
            <pc:docMk/>
            <pc:sldMk cId="4119113235" sldId="259"/>
            <ac:spMk id="6" creationId="{09C39229-EE35-40B1-B530-3D2363F5DC3F}"/>
          </ac:spMkLst>
        </pc:spChg>
        <pc:picChg chg="add mod ord">
          <ac:chgData name="Valadez, Cristian" userId="S::cristian.valadez@navistar.com::e0d87c02-7f8e-4f97-823f-4b0c238ebae1" providerId="AD" clId="Web-{177F38B8-0272-46B2-BA3F-B9875CEFC5B8}" dt="2022-03-22T01:25:46.379" v="594" actId="14100"/>
          <ac:picMkLst>
            <pc:docMk/>
            <pc:sldMk cId="4119113235" sldId="259"/>
            <ac:picMk id="4" creationId="{30609177-10FB-414B-A663-E5B8012C7207}"/>
          </ac:picMkLst>
        </pc:picChg>
        <pc:picChg chg="add mod">
          <ac:chgData name="Valadez, Cristian" userId="S::cristian.valadez@navistar.com::e0d87c02-7f8e-4f97-823f-4b0c238ebae1" providerId="AD" clId="Web-{177F38B8-0272-46B2-BA3F-B9875CEFC5B8}" dt="2022-03-22T01:29:41.786" v="1007" actId="1076"/>
          <ac:picMkLst>
            <pc:docMk/>
            <pc:sldMk cId="4119113235" sldId="259"/>
            <ac:picMk id="5" creationId="{FEDEA915-0F05-4A0E-9003-44A6A1CE6F45}"/>
          </ac:picMkLst>
        </pc:picChg>
      </pc:sldChg>
      <pc:sldChg chg="addSp delSp modSp">
        <pc:chgData name="Valadez, Cristian" userId="S::cristian.valadez@navistar.com::e0d87c02-7f8e-4f97-823f-4b0c238ebae1" providerId="AD" clId="Web-{177F38B8-0272-46B2-BA3F-B9875CEFC5B8}" dt="2022-03-22T01:35:51.974" v="1476" actId="14100"/>
        <pc:sldMkLst>
          <pc:docMk/>
          <pc:sldMk cId="3773263764" sldId="260"/>
        </pc:sldMkLst>
        <pc:spChg chg="mod">
          <ac:chgData name="Valadez, Cristian" userId="S::cristian.valadez@navistar.com::e0d87c02-7f8e-4f97-823f-4b0c238ebae1" providerId="AD" clId="Web-{177F38B8-0272-46B2-BA3F-B9875CEFC5B8}" dt="2022-03-22T01:14:46.299" v="19" actId="14100"/>
          <ac:spMkLst>
            <pc:docMk/>
            <pc:sldMk cId="3773263764" sldId="260"/>
            <ac:spMk id="2" creationId="{368BFF1F-A8EF-41EC-8B6B-D8F0D330161B}"/>
          </ac:spMkLst>
        </pc:spChg>
        <pc:spChg chg="del mod">
          <ac:chgData name="Valadez, Cristian" userId="S::cristian.valadez@navistar.com::e0d87c02-7f8e-4f97-823f-4b0c238ebae1" providerId="AD" clId="Web-{177F38B8-0272-46B2-BA3F-B9875CEFC5B8}" dt="2022-03-22T01:13:27.528" v="6"/>
          <ac:spMkLst>
            <pc:docMk/>
            <pc:sldMk cId="3773263764" sldId="260"/>
            <ac:spMk id="3" creationId="{ED20ADAF-CF24-494A-AAA6-6FB4AC302980}"/>
          </ac:spMkLst>
        </pc:spChg>
        <pc:spChg chg="add del mod">
          <ac:chgData name="Valadez, Cristian" userId="S::cristian.valadez@navistar.com::e0d87c02-7f8e-4f97-823f-4b0c238ebae1" providerId="AD" clId="Web-{177F38B8-0272-46B2-BA3F-B9875CEFC5B8}" dt="2022-03-22T01:12:55.950" v="5"/>
          <ac:spMkLst>
            <pc:docMk/>
            <pc:sldMk cId="3773263764" sldId="260"/>
            <ac:spMk id="4" creationId="{C0B6AEB7-7E66-4DA9-87BD-E99A0F73E923}"/>
          </ac:spMkLst>
        </pc:spChg>
        <pc:spChg chg="add mod">
          <ac:chgData name="Valadez, Cristian" userId="S::cristian.valadez@navistar.com::e0d87c02-7f8e-4f97-823f-4b0c238ebae1" providerId="AD" clId="Web-{177F38B8-0272-46B2-BA3F-B9875CEFC5B8}" dt="2022-03-22T01:35:51.974" v="1476" actId="14100"/>
          <ac:spMkLst>
            <pc:docMk/>
            <pc:sldMk cId="3773263764" sldId="260"/>
            <ac:spMk id="6" creationId="{226E43D4-B610-4DE4-8357-0D9AD3940F3E}"/>
          </ac:spMkLst>
        </pc:spChg>
        <pc:picChg chg="add mod ord">
          <ac:chgData name="Valadez, Cristian" userId="S::cristian.valadez@navistar.com::e0d87c02-7f8e-4f97-823f-4b0c238ebae1" providerId="AD" clId="Web-{177F38B8-0272-46B2-BA3F-B9875CEFC5B8}" dt="2022-03-22T01:35:43.802" v="1474" actId="14100"/>
          <ac:picMkLst>
            <pc:docMk/>
            <pc:sldMk cId="3773263764" sldId="260"/>
            <ac:picMk id="5" creationId="{A48282F3-DB1F-4959-AE7F-E69297F94022}"/>
          </ac:picMkLst>
        </pc:picChg>
      </pc:sldChg>
      <pc:sldChg chg="modSp">
        <pc:chgData name="Valadez, Cristian" userId="S::cristian.valadez@navistar.com::e0d87c02-7f8e-4f97-823f-4b0c238ebae1" providerId="AD" clId="Web-{177F38B8-0272-46B2-BA3F-B9875CEFC5B8}" dt="2022-03-22T01:37:03.052" v="1590" actId="20577"/>
        <pc:sldMkLst>
          <pc:docMk/>
          <pc:sldMk cId="1055320164" sldId="261"/>
        </pc:sldMkLst>
        <pc:spChg chg="mod">
          <ac:chgData name="Valadez, Cristian" userId="S::cristian.valadez@navistar.com::e0d87c02-7f8e-4f97-823f-4b0c238ebae1" providerId="AD" clId="Web-{177F38B8-0272-46B2-BA3F-B9875CEFC5B8}" dt="2022-03-22T01:37:03.052" v="1590" actId="20577"/>
          <ac:spMkLst>
            <pc:docMk/>
            <pc:sldMk cId="1055320164" sldId="261"/>
            <ac:spMk id="3" creationId="{F73D9D19-C425-4903-A55B-21372C780F09}"/>
          </ac:spMkLst>
        </pc:spChg>
      </pc:sldChg>
      <pc:sldChg chg="modSp new">
        <pc:chgData name="Valadez, Cristian" userId="S::cristian.valadez@navistar.com::e0d87c02-7f8e-4f97-823f-4b0c238ebae1" providerId="AD" clId="Web-{177F38B8-0272-46B2-BA3F-B9875CEFC5B8}" dt="2022-03-22T01:39:33.569" v="1596" actId="20577"/>
        <pc:sldMkLst>
          <pc:docMk/>
          <pc:sldMk cId="4082814844" sldId="263"/>
        </pc:sldMkLst>
        <pc:spChg chg="mod">
          <ac:chgData name="Valadez, Cristian" userId="S::cristian.valadez@navistar.com::e0d87c02-7f8e-4f97-823f-4b0c238ebae1" providerId="AD" clId="Web-{177F38B8-0272-46B2-BA3F-B9875CEFC5B8}" dt="2022-03-22T01:39:33.569" v="1596" actId="20577"/>
          <ac:spMkLst>
            <pc:docMk/>
            <pc:sldMk cId="4082814844" sldId="263"/>
            <ac:spMk id="2" creationId="{D21F3DEC-551A-4A64-B00F-7B08F210A45C}"/>
          </ac:spMkLst>
        </pc:spChg>
      </pc:sldChg>
    </pc:docChg>
  </pc:docChgLst>
  <pc:docChgLst>
    <pc:chgData name="Kofoed, Amy M" userId="5bf874cb-4503-455b-a36a-abef23f2f4a8" providerId="ADAL" clId="{53AED854-4064-4F08-8F1E-E14BF03F17D1}"/>
    <pc:docChg chg="undo custSel modSld">
      <pc:chgData name="Kofoed, Amy M" userId="5bf874cb-4503-455b-a36a-abef23f2f4a8" providerId="ADAL" clId="{53AED854-4064-4F08-8F1E-E14BF03F17D1}" dt="2022-03-22T01:29:55.642" v="102" actId="1076"/>
      <pc:docMkLst>
        <pc:docMk/>
      </pc:docMkLst>
      <pc:sldChg chg="addSp delSp modSp mod">
        <pc:chgData name="Kofoed, Amy M" userId="5bf874cb-4503-455b-a36a-abef23f2f4a8" providerId="ADAL" clId="{53AED854-4064-4F08-8F1E-E14BF03F17D1}" dt="2022-03-22T01:29:55.642" v="102" actId="1076"/>
        <pc:sldMkLst>
          <pc:docMk/>
          <pc:sldMk cId="508001829" sldId="256"/>
        </pc:sldMkLst>
        <pc:spChg chg="mod">
          <ac:chgData name="Kofoed, Amy M" userId="5bf874cb-4503-455b-a36a-abef23f2f4a8" providerId="ADAL" clId="{53AED854-4064-4F08-8F1E-E14BF03F17D1}" dt="2022-03-22T01:29:51.873" v="101" actId="1076"/>
          <ac:spMkLst>
            <pc:docMk/>
            <pc:sldMk cId="508001829" sldId="256"/>
            <ac:spMk id="2" creationId="{F03B99DC-FB24-4C2D-AE93-A65F05BE9695}"/>
          </ac:spMkLst>
        </pc:spChg>
        <pc:spChg chg="add del mod">
          <ac:chgData name="Kofoed, Amy M" userId="5bf874cb-4503-455b-a36a-abef23f2f4a8" providerId="ADAL" clId="{53AED854-4064-4F08-8F1E-E14BF03F17D1}" dt="2022-03-22T01:26:50.580" v="14" actId="478"/>
          <ac:spMkLst>
            <pc:docMk/>
            <pc:sldMk cId="508001829" sldId="256"/>
            <ac:spMk id="6" creationId="{3C95EFF6-8197-413B-A8A0-45C4CACD9D76}"/>
          </ac:spMkLst>
        </pc:spChg>
        <pc:spChg chg="add del mod">
          <ac:chgData name="Kofoed, Amy M" userId="5bf874cb-4503-455b-a36a-abef23f2f4a8" providerId="ADAL" clId="{53AED854-4064-4F08-8F1E-E14BF03F17D1}" dt="2022-03-22T01:26:52.695" v="15" actId="478"/>
          <ac:spMkLst>
            <pc:docMk/>
            <pc:sldMk cId="508001829" sldId="256"/>
            <ac:spMk id="9" creationId="{F79E1CD4-F1F2-4AF7-8639-2D74701D4013}"/>
          </ac:spMkLst>
        </pc:spChg>
        <pc:picChg chg="add mod">
          <ac:chgData name="Kofoed, Amy M" userId="5bf874cb-4503-455b-a36a-abef23f2f4a8" providerId="ADAL" clId="{53AED854-4064-4F08-8F1E-E14BF03F17D1}" dt="2022-03-22T01:29:55.642" v="102" actId="1076"/>
          <ac:picMkLst>
            <pc:docMk/>
            <pc:sldMk cId="508001829" sldId="256"/>
            <ac:picMk id="5" creationId="{FE9ACB11-8429-4B39-8CD4-47C0553020F7}"/>
          </ac:picMkLst>
        </pc:picChg>
        <pc:picChg chg="add mod">
          <ac:chgData name="Kofoed, Amy M" userId="5bf874cb-4503-455b-a36a-abef23f2f4a8" providerId="ADAL" clId="{53AED854-4064-4F08-8F1E-E14BF03F17D1}" dt="2022-03-22T01:28:56.204" v="26" actId="1076"/>
          <ac:picMkLst>
            <pc:docMk/>
            <pc:sldMk cId="508001829" sldId="256"/>
            <ac:picMk id="8" creationId="{F38B9374-7CB1-4B61-B7B5-E0FED50764FE}"/>
          </ac:picMkLst>
        </pc:picChg>
      </pc:sldChg>
      <pc:sldChg chg="delSp delDesignElem">
        <pc:chgData name="Kofoed, Amy M" userId="5bf874cb-4503-455b-a36a-abef23f2f4a8" providerId="ADAL" clId="{53AED854-4064-4F08-8F1E-E14BF03F17D1}" dt="2022-03-22T01:27:17.266" v="19"/>
        <pc:sldMkLst>
          <pc:docMk/>
          <pc:sldMk cId="2393618302" sldId="257"/>
        </pc:sldMkLst>
        <pc:spChg chg="del">
          <ac:chgData name="Kofoed, Amy M" userId="5bf874cb-4503-455b-a36a-abef23f2f4a8" providerId="ADAL" clId="{53AED854-4064-4F08-8F1E-E14BF03F17D1}" dt="2022-03-22T01:27:17.266" v="19"/>
          <ac:spMkLst>
            <pc:docMk/>
            <pc:sldMk cId="2393618302" sldId="257"/>
            <ac:spMk id="51" creationId="{245A9F99-D9B1-4094-A2E2-B90AC1DB7B9C}"/>
          </ac:spMkLst>
        </pc:spChg>
        <pc:spChg chg="del">
          <ac:chgData name="Kofoed, Amy M" userId="5bf874cb-4503-455b-a36a-abef23f2f4a8" providerId="ADAL" clId="{53AED854-4064-4F08-8F1E-E14BF03F17D1}" dt="2022-03-22T01:27:17.266" v="19"/>
          <ac:spMkLst>
            <pc:docMk/>
            <pc:sldMk cId="2393618302" sldId="257"/>
            <ac:spMk id="53" creationId="{B7FAF607-473A-4A43-A23D-BBFF5C4117BB}"/>
          </ac:spMkLst>
        </pc:spChg>
        <pc:grpChg chg="del">
          <ac:chgData name="Kofoed, Amy M" userId="5bf874cb-4503-455b-a36a-abef23f2f4a8" providerId="ADAL" clId="{53AED854-4064-4F08-8F1E-E14BF03F17D1}" dt="2022-03-22T01:27:17.266" v="19"/>
          <ac:grpSpMkLst>
            <pc:docMk/>
            <pc:sldMk cId="2393618302" sldId="257"/>
            <ac:grpSpMk id="55" creationId="{C5F6476F-D303-44D3-B30F-1BA348F0F64A}"/>
          </ac:grpSpMkLst>
        </pc:grpChg>
      </pc:sldChg>
      <pc:sldChg chg="modSp">
        <pc:chgData name="Kofoed, Amy M" userId="5bf874cb-4503-455b-a36a-abef23f2f4a8" providerId="ADAL" clId="{53AED854-4064-4F08-8F1E-E14BF03F17D1}" dt="2022-03-22T01:27:23.972" v="21"/>
        <pc:sldMkLst>
          <pc:docMk/>
          <pc:sldMk cId="68252656" sldId="258"/>
        </pc:sldMkLst>
        <pc:spChg chg="mod">
          <ac:chgData name="Kofoed, Amy M" userId="5bf874cb-4503-455b-a36a-abef23f2f4a8" providerId="ADAL" clId="{53AED854-4064-4F08-8F1E-E14BF03F17D1}" dt="2022-03-22T01:27:23.972" v="21"/>
          <ac:spMkLst>
            <pc:docMk/>
            <pc:sldMk cId="68252656" sldId="258"/>
            <ac:spMk id="4" creationId="{0AAF6029-7C51-4680-A80D-5CC14AAEE349}"/>
          </ac:spMkLst>
        </pc:spChg>
      </pc:sldChg>
      <pc:sldChg chg="modSp">
        <pc:chgData name="Kofoed, Amy M" userId="5bf874cb-4503-455b-a36a-abef23f2f4a8" providerId="ADAL" clId="{53AED854-4064-4F08-8F1E-E14BF03F17D1}" dt="2022-03-22T01:27:23.972" v="21"/>
        <pc:sldMkLst>
          <pc:docMk/>
          <pc:sldMk cId="4119113235" sldId="259"/>
        </pc:sldMkLst>
        <pc:spChg chg="mod">
          <ac:chgData name="Kofoed, Amy M" userId="5bf874cb-4503-455b-a36a-abef23f2f4a8" providerId="ADAL" clId="{53AED854-4064-4F08-8F1E-E14BF03F17D1}" dt="2022-03-22T01:27:23.972" v="21"/>
          <ac:spMkLst>
            <pc:docMk/>
            <pc:sldMk cId="4119113235" sldId="259"/>
            <ac:spMk id="2" creationId="{9DEBF1FE-2AE9-483D-B558-6CF575FD4FAD}"/>
          </ac:spMkLst>
        </pc:spChg>
      </pc:sldChg>
      <pc:sldChg chg="modSp">
        <pc:chgData name="Kofoed, Amy M" userId="5bf874cb-4503-455b-a36a-abef23f2f4a8" providerId="ADAL" clId="{53AED854-4064-4F08-8F1E-E14BF03F17D1}" dt="2022-03-22T01:27:23.972" v="21"/>
        <pc:sldMkLst>
          <pc:docMk/>
          <pc:sldMk cId="1055320164" sldId="261"/>
        </pc:sldMkLst>
        <pc:spChg chg="mod">
          <ac:chgData name="Kofoed, Amy M" userId="5bf874cb-4503-455b-a36a-abef23f2f4a8" providerId="ADAL" clId="{53AED854-4064-4F08-8F1E-E14BF03F17D1}" dt="2022-03-22T01:27:23.972" v="21"/>
          <ac:spMkLst>
            <pc:docMk/>
            <pc:sldMk cId="1055320164" sldId="261"/>
            <ac:spMk id="2" creationId="{1C2782CA-416A-4533-B475-C8DB23C058BF}"/>
          </ac:spMkLst>
        </pc:spChg>
        <pc:spChg chg="mod">
          <ac:chgData name="Kofoed, Amy M" userId="5bf874cb-4503-455b-a36a-abef23f2f4a8" providerId="ADAL" clId="{53AED854-4064-4F08-8F1E-E14BF03F17D1}" dt="2022-03-22T01:27:23.972" v="21"/>
          <ac:spMkLst>
            <pc:docMk/>
            <pc:sldMk cId="1055320164" sldId="261"/>
            <ac:spMk id="3" creationId="{F73D9D19-C425-4903-A55B-21372C780F09}"/>
          </ac:spMkLst>
        </pc:spChg>
      </pc:sldChg>
    </pc:docChg>
  </pc:docChgLst>
  <pc:docChgLst>
    <pc:chgData name="Thorat, Kiran S" userId="S::kiran.thorat@navistar.com::bae884c0-bdb5-4e27-ad8c-f6eb03b238c2" providerId="AD" clId="Web-{EA4E22A7-3EFA-4FD5-AE5C-FF1A44B8AF60}"/>
    <pc:docChg chg="addSld modSld sldOrd">
      <pc:chgData name="Thorat, Kiran S" userId="S::kiran.thorat@navistar.com::bae884c0-bdb5-4e27-ad8c-f6eb03b238c2" providerId="AD" clId="Web-{EA4E22A7-3EFA-4FD5-AE5C-FF1A44B8AF60}" dt="2022-03-22T01:58:28.878" v="1585"/>
      <pc:docMkLst>
        <pc:docMk/>
      </pc:docMkLst>
      <pc:sldChg chg="addSp modSp">
        <pc:chgData name="Thorat, Kiran S" userId="S::kiran.thorat@navistar.com::bae884c0-bdb5-4e27-ad8c-f6eb03b238c2" providerId="AD" clId="Web-{EA4E22A7-3EFA-4FD5-AE5C-FF1A44B8AF60}" dt="2022-03-22T01:58:28.878" v="1585"/>
        <pc:sldMkLst>
          <pc:docMk/>
          <pc:sldMk cId="508001829" sldId="256"/>
        </pc:sldMkLst>
        <pc:spChg chg="add mod">
          <ac:chgData name="Thorat, Kiran S" userId="S::kiran.thorat@navistar.com::bae884c0-bdb5-4e27-ad8c-f6eb03b238c2" providerId="AD" clId="Web-{EA4E22A7-3EFA-4FD5-AE5C-FF1A44B8AF60}" dt="2022-03-22T01:09:58.144" v="31" actId="20577"/>
          <ac:spMkLst>
            <pc:docMk/>
            <pc:sldMk cId="508001829" sldId="256"/>
            <ac:spMk id="2" creationId="{F03B99DC-FB24-4C2D-AE93-A65F05BE9695}"/>
          </ac:spMkLst>
        </pc:spChg>
        <pc:spChg chg="mod">
          <ac:chgData name="Thorat, Kiran S" userId="S::kiran.thorat@navistar.com::bae884c0-bdb5-4e27-ad8c-f6eb03b238c2" providerId="AD" clId="Web-{EA4E22A7-3EFA-4FD5-AE5C-FF1A44B8AF60}" dt="2022-03-22T01:58:28.878" v="1585"/>
          <ac:spMkLst>
            <pc:docMk/>
            <pc:sldMk cId="508001829" sldId="256"/>
            <ac:spMk id="4" creationId="{022CA8FD-7FB7-4A31-83D7-919FE877888A}"/>
          </ac:spMkLst>
        </pc:spChg>
      </pc:sldChg>
      <pc:sldChg chg="addSp delSp modSp mod setBg">
        <pc:chgData name="Thorat, Kiran S" userId="S::kiran.thorat@navistar.com::bae884c0-bdb5-4e27-ad8c-f6eb03b238c2" providerId="AD" clId="Web-{EA4E22A7-3EFA-4FD5-AE5C-FF1A44B8AF60}" dt="2022-03-22T01:57:54.018" v="1579" actId="20577"/>
        <pc:sldMkLst>
          <pc:docMk/>
          <pc:sldMk cId="2393618302" sldId="257"/>
        </pc:sldMkLst>
        <pc:spChg chg="add mod ord">
          <ac:chgData name="Thorat, Kiran S" userId="S::kiran.thorat@navistar.com::bae884c0-bdb5-4e27-ad8c-f6eb03b238c2" providerId="AD" clId="Web-{EA4E22A7-3EFA-4FD5-AE5C-FF1A44B8AF60}" dt="2022-03-22T01:28:09.444" v="968" actId="1076"/>
          <ac:spMkLst>
            <pc:docMk/>
            <pc:sldMk cId="2393618302" sldId="257"/>
            <ac:spMk id="2" creationId="{4809D114-091A-4893-920B-A3C2BC6D1D9F}"/>
          </ac:spMkLst>
        </pc:spChg>
        <pc:spChg chg="add mod ord">
          <ac:chgData name="Thorat, Kiran S" userId="S::kiran.thorat@navistar.com::bae884c0-bdb5-4e27-ad8c-f6eb03b238c2" providerId="AD" clId="Web-{EA4E22A7-3EFA-4FD5-AE5C-FF1A44B8AF60}" dt="2022-03-22T01:57:54.018" v="1579" actId="20577"/>
          <ac:spMkLst>
            <pc:docMk/>
            <pc:sldMk cId="2393618302" sldId="257"/>
            <ac:spMk id="3" creationId="{71BBCD2A-7310-4D32-B8EF-19EBBB9C7CE9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8" creationId="{46D6306C-ED4F-4AAE-B4A5-EEA6AFAD726E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10" creationId="{0EC5361D-F897-4856-B945-0455A365EB24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12" creationId="{4508C0C5-2268-42B5-B3C8-4D0899E05F8C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14" creationId="{141ACBDB-38F8-4B34-8183-BD95B4E55A62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16" creationId="{DE00DB52-3455-4E2F-867B-A6D0516E175B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18" creationId="{9E914C83-E0D8-4953-92D5-169D28CB43AE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91" v="909"/>
          <ac:spMkLst>
            <pc:docMk/>
            <pc:sldMk cId="2393618302" sldId="257"/>
            <ac:spMk id="20" creationId="{3512E083-F550-46AF-8490-767ECFD00CB7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0.120" v="906"/>
          <ac:spMkLst>
            <pc:docMk/>
            <pc:sldMk cId="2393618302" sldId="257"/>
            <ac:spMk id="25" creationId="{A8DB9CD9-59B1-4D73-BC4C-98796A48EF9B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0.120" v="906"/>
          <ac:spMkLst>
            <pc:docMk/>
            <pc:sldMk cId="2393618302" sldId="257"/>
            <ac:spMk id="27" creationId="{8874A6A9-41FF-4E33-AFA8-F9F81436A59E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31" creationId="{C983411D-901F-4574-9926-33415AA921FF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76" v="908"/>
          <ac:spMkLst>
            <pc:docMk/>
            <pc:sldMk cId="2393618302" sldId="257"/>
            <ac:spMk id="38" creationId="{C27D7A02-907B-496F-BA7E-AA3780733CA7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76" v="908"/>
          <ac:spMkLst>
            <pc:docMk/>
            <pc:sldMk cId="2393618302" sldId="257"/>
            <ac:spMk id="39" creationId="{0FBA5268-0AE7-4CAD-9537-D0EB09E76406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01.276" v="908"/>
          <ac:spMkLst>
            <pc:docMk/>
            <pc:sldMk cId="2393618302" sldId="257"/>
            <ac:spMk id="40" creationId="{088D065B-39DA-4077-B9CF-E489CE4C0169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42" creationId="{458C1BCA-247F-4480-B78C-924FEBA5CD65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43" creationId="{B8E37057-BDB6-4452-836A-27973D54F2D8}"/>
          </ac:spMkLst>
        </pc:spChg>
        <pc:spChg chg="add del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44" creationId="{11A3A707-72D6-4BAB-8187-F8204F4EDC6B}"/>
          </ac:spMkLst>
        </pc:spChg>
        <pc:spChg chg="add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51" creationId="{245A9F99-D9B1-4094-A2E2-B90AC1DB7B9C}"/>
          </ac:spMkLst>
        </pc:spChg>
        <pc:spChg chg="add">
          <ac:chgData name="Thorat, Kiran S" userId="S::kiran.thorat@navistar.com::bae884c0-bdb5-4e27-ad8c-f6eb03b238c2" providerId="AD" clId="Web-{EA4E22A7-3EFA-4FD5-AE5C-FF1A44B8AF60}" dt="2022-03-22T01:23:21.760" v="910"/>
          <ac:spMkLst>
            <pc:docMk/>
            <pc:sldMk cId="2393618302" sldId="257"/>
            <ac:spMk id="53" creationId="{B7FAF607-473A-4A43-A23D-BBFF5C4117BB}"/>
          </ac:spMkLst>
        </pc:spChg>
        <pc:grpChg chg="add del">
          <ac:chgData name="Thorat, Kiran S" userId="S::kiran.thorat@navistar.com::bae884c0-bdb5-4e27-ad8c-f6eb03b238c2" providerId="AD" clId="Web-{EA4E22A7-3EFA-4FD5-AE5C-FF1A44B8AF60}" dt="2022-03-22T01:23:00.120" v="906"/>
          <ac:grpSpMkLst>
            <pc:docMk/>
            <pc:sldMk cId="2393618302" sldId="257"/>
            <ac:grpSpMk id="29" creationId="{721D730E-1F97-4071-B143-B05E6D2599BC}"/>
          </ac:grpSpMkLst>
        </pc:grpChg>
        <pc:grpChg chg="add">
          <ac:chgData name="Thorat, Kiran S" userId="S::kiran.thorat@navistar.com::bae884c0-bdb5-4e27-ad8c-f6eb03b238c2" providerId="AD" clId="Web-{EA4E22A7-3EFA-4FD5-AE5C-FF1A44B8AF60}" dt="2022-03-22T01:23:21.760" v="910"/>
          <ac:grpSpMkLst>
            <pc:docMk/>
            <pc:sldMk cId="2393618302" sldId="257"/>
            <ac:grpSpMk id="55" creationId="{C5F6476F-D303-44D3-B30F-1BA348F0F64A}"/>
          </ac:grpSpMkLst>
        </pc:grpChg>
        <pc:picChg chg="add mod">
          <ac:chgData name="Thorat, Kiran S" userId="S::kiran.thorat@navistar.com::bae884c0-bdb5-4e27-ad8c-f6eb03b238c2" providerId="AD" clId="Web-{EA4E22A7-3EFA-4FD5-AE5C-FF1A44B8AF60}" dt="2022-03-22T01:28:11.663" v="969" actId="1076"/>
          <ac:picMkLst>
            <pc:docMk/>
            <pc:sldMk cId="2393618302" sldId="257"/>
            <ac:picMk id="48" creationId="{647970F5-A9A8-52BF-B747-033A13EE8D9A}"/>
          </ac:picMkLst>
        </pc:picChg>
      </pc:sldChg>
      <pc:sldChg chg="addSp delSp modSp mod setBg">
        <pc:chgData name="Thorat, Kiran S" userId="S::kiran.thorat@navistar.com::bae884c0-bdb5-4e27-ad8c-f6eb03b238c2" providerId="AD" clId="Web-{EA4E22A7-3EFA-4FD5-AE5C-FF1A44B8AF60}" dt="2022-03-22T01:42:02.123" v="1496" actId="20577"/>
        <pc:sldMkLst>
          <pc:docMk/>
          <pc:sldMk cId="565455495" sldId="262"/>
        </pc:sldMkLst>
        <pc:spChg chg="add del mod">
          <ac:chgData name="Thorat, Kiran S" userId="S::kiran.thorat@navistar.com::bae884c0-bdb5-4e27-ad8c-f6eb03b238c2" providerId="AD" clId="Web-{EA4E22A7-3EFA-4FD5-AE5C-FF1A44B8AF60}" dt="2022-03-22T01:37:47.079" v="1165"/>
          <ac:spMkLst>
            <pc:docMk/>
            <pc:sldMk cId="565455495" sldId="262"/>
            <ac:spMk id="5" creationId="{A1A6737B-2BF4-4887-928A-17A9F8B38D34}"/>
          </ac:spMkLst>
        </pc:spChg>
        <pc:spChg chg="add mod">
          <ac:chgData name="Thorat, Kiran S" userId="S::kiran.thorat@navistar.com::bae884c0-bdb5-4e27-ad8c-f6eb03b238c2" providerId="AD" clId="Web-{EA4E22A7-3EFA-4FD5-AE5C-FF1A44B8AF60}" dt="2022-03-22T01:38:01.719" v="1171" actId="20577"/>
          <ac:spMkLst>
            <pc:docMk/>
            <pc:sldMk cId="565455495" sldId="262"/>
            <ac:spMk id="6" creationId="{C6FA2202-984A-4FBD-922A-3F5C03181221}"/>
          </ac:spMkLst>
        </pc:spChg>
        <pc:spChg chg="add mod">
          <ac:chgData name="Thorat, Kiran S" userId="S::kiran.thorat@navistar.com::bae884c0-bdb5-4e27-ad8c-f6eb03b238c2" providerId="AD" clId="Web-{EA4E22A7-3EFA-4FD5-AE5C-FF1A44B8AF60}" dt="2022-03-22T01:38:06.578" v="1172" actId="1076"/>
          <ac:spMkLst>
            <pc:docMk/>
            <pc:sldMk cId="565455495" sldId="262"/>
            <ac:spMk id="8" creationId="{060E7A99-0E4A-4AC8-9811-6ED64BC6CA66}"/>
          </ac:spMkLst>
        </pc:spChg>
        <pc:spChg chg="add mod">
          <ac:chgData name="Thorat, Kiran S" userId="S::kiran.thorat@navistar.com::bae884c0-bdb5-4e27-ad8c-f6eb03b238c2" providerId="AD" clId="Web-{EA4E22A7-3EFA-4FD5-AE5C-FF1A44B8AF60}" dt="2022-03-22T01:42:02.123" v="1496" actId="20577"/>
          <ac:spMkLst>
            <pc:docMk/>
            <pc:sldMk cId="565455495" sldId="262"/>
            <ac:spMk id="9" creationId="{D3A2BD6D-839E-45F5-A5B6-606CEC0104D2}"/>
          </ac:spMkLst>
        </pc:spChg>
        <pc:picChg chg="add mod">
          <ac:chgData name="Thorat, Kiran S" userId="S::kiran.thorat@navistar.com::bae884c0-bdb5-4e27-ad8c-f6eb03b238c2" providerId="AD" clId="Web-{EA4E22A7-3EFA-4FD5-AE5C-FF1A44B8AF60}" dt="2022-03-22T01:37:54.766" v="1168" actId="1076"/>
          <ac:picMkLst>
            <pc:docMk/>
            <pc:sldMk cId="565455495" sldId="262"/>
            <ac:picMk id="7" creationId="{FDE514F2-BAC2-4E0B-974F-D6770D367A28}"/>
          </ac:picMkLst>
        </pc:picChg>
      </pc:sldChg>
      <pc:sldChg chg="modSp new ord">
        <pc:chgData name="Thorat, Kiran S" userId="S::kiran.thorat@navistar.com::bae884c0-bdb5-4e27-ad8c-f6eb03b238c2" providerId="AD" clId="Web-{EA4E22A7-3EFA-4FD5-AE5C-FF1A44B8AF60}" dt="2022-03-22T01:56:31.426" v="1576" actId="20577"/>
        <pc:sldMkLst>
          <pc:docMk/>
          <pc:sldMk cId="1908761219" sldId="264"/>
        </pc:sldMkLst>
        <pc:spChg chg="mod">
          <ac:chgData name="Thorat, Kiran S" userId="S::kiran.thorat@navistar.com::bae884c0-bdb5-4e27-ad8c-f6eb03b238c2" providerId="AD" clId="Web-{EA4E22A7-3EFA-4FD5-AE5C-FF1A44B8AF60}" dt="2022-03-22T01:46:52.026" v="1560" actId="1076"/>
          <ac:spMkLst>
            <pc:docMk/>
            <pc:sldMk cId="1908761219" sldId="264"/>
            <ac:spMk id="2" creationId="{6EF21EAB-9048-4899-A04E-37DA0535CE4D}"/>
          </ac:spMkLst>
        </pc:spChg>
        <pc:spChg chg="mod">
          <ac:chgData name="Thorat, Kiran S" userId="S::kiran.thorat@navistar.com::bae884c0-bdb5-4e27-ad8c-f6eb03b238c2" providerId="AD" clId="Web-{EA4E22A7-3EFA-4FD5-AE5C-FF1A44B8AF60}" dt="2022-03-22T01:56:31.426" v="1576" actId="20577"/>
          <ac:spMkLst>
            <pc:docMk/>
            <pc:sldMk cId="1908761219" sldId="264"/>
            <ac:spMk id="3" creationId="{420DEC75-6656-44C6-B77B-F0BAE751FE67}"/>
          </ac:spMkLst>
        </pc:spChg>
      </pc:sldChg>
    </pc:docChg>
  </pc:docChgLst>
  <pc:docChgLst>
    <pc:chgData name="Bonangi, Vivek" userId="S::vivek.bonangi@navistar.com::cc0e45c9-196d-411e-920e-beec527cbf5b" providerId="AD" clId="Web-{01B17DC7-3981-45BA-B977-A52036CE7D9D}"/>
    <pc:docChg chg="addSld modSld">
      <pc:chgData name="Bonangi, Vivek" userId="S::vivek.bonangi@navistar.com::cc0e45c9-196d-411e-920e-beec527cbf5b" providerId="AD" clId="Web-{01B17DC7-3981-45BA-B977-A52036CE7D9D}" dt="2022-03-22T01:58:00.438" v="277" actId="1076"/>
      <pc:docMkLst>
        <pc:docMk/>
      </pc:docMkLst>
      <pc:sldChg chg="addSp delSp modSp new">
        <pc:chgData name="Bonangi, Vivek" userId="S::vivek.bonangi@navistar.com::cc0e45c9-196d-411e-920e-beec527cbf5b" providerId="AD" clId="Web-{01B17DC7-3981-45BA-B977-A52036CE7D9D}" dt="2022-03-22T01:58:00.438" v="277" actId="1076"/>
        <pc:sldMkLst>
          <pc:docMk/>
          <pc:sldMk cId="68252656" sldId="258"/>
        </pc:sldMkLst>
        <pc:spChg chg="del">
          <ac:chgData name="Bonangi, Vivek" userId="S::vivek.bonangi@navistar.com::cc0e45c9-196d-411e-920e-beec527cbf5b" providerId="AD" clId="Web-{01B17DC7-3981-45BA-B977-A52036CE7D9D}" dt="2022-03-22T01:07:28.923" v="2"/>
          <ac:spMkLst>
            <pc:docMk/>
            <pc:sldMk cId="68252656" sldId="258"/>
            <ac:spMk id="2" creationId="{986A71D2-4802-4081-9F5A-38F257CDF633}"/>
          </ac:spMkLst>
        </pc:spChg>
        <pc:spChg chg="del">
          <ac:chgData name="Bonangi, Vivek" userId="S::vivek.bonangi@navistar.com::cc0e45c9-196d-411e-920e-beec527cbf5b" providerId="AD" clId="Web-{01B17DC7-3981-45BA-B977-A52036CE7D9D}" dt="2022-03-22T01:07:28.923" v="1"/>
          <ac:spMkLst>
            <pc:docMk/>
            <pc:sldMk cId="68252656" sldId="258"/>
            <ac:spMk id="3" creationId="{807553F1-ECEF-4E6F-A8D0-722EA47605DC}"/>
          </ac:spMkLst>
        </pc:spChg>
        <pc:spChg chg="del">
          <ac:chgData name="Bonangi, Vivek" userId="S::vivek.bonangi@navistar.com::cc0e45c9-196d-411e-920e-beec527cbf5b" providerId="AD" clId="Web-{01B17DC7-3981-45BA-B977-A52036CE7D9D}" dt="2022-03-22T01:15:34.496" v="14"/>
          <ac:spMkLst>
            <pc:docMk/>
            <pc:sldMk cId="68252656" sldId="258"/>
            <ac:spMk id="6" creationId="{3B00E682-C634-4375-9997-14648CDA8F68}"/>
          </ac:spMkLst>
        </pc:spChg>
        <pc:spChg chg="add mod">
          <ac:chgData name="Bonangi, Vivek" userId="S::vivek.bonangi@navistar.com::cc0e45c9-196d-411e-920e-beec527cbf5b" providerId="AD" clId="Web-{01B17DC7-3981-45BA-B977-A52036CE7D9D}" dt="2022-03-22T01:57:48.406" v="273" actId="1076"/>
          <ac:spMkLst>
            <pc:docMk/>
            <pc:sldMk cId="68252656" sldId="258"/>
            <ac:spMk id="8" creationId="{CB0A41B8-A9A2-4C3A-92B2-3703632A94D4}"/>
          </ac:spMkLst>
        </pc:spChg>
        <pc:picChg chg="add mod ord">
          <ac:chgData name="Bonangi, Vivek" userId="S::vivek.bonangi@navistar.com::cc0e45c9-196d-411e-920e-beec527cbf5b" providerId="AD" clId="Web-{01B17DC7-3981-45BA-B977-A52036CE7D9D}" dt="2022-03-22T01:58:00.438" v="277" actId="1076"/>
          <ac:picMkLst>
            <pc:docMk/>
            <pc:sldMk cId="68252656" sldId="258"/>
            <ac:picMk id="7" creationId="{A6D10911-FB57-4F0F-ABEB-FA8591A71B72}"/>
          </ac:picMkLst>
        </pc:picChg>
        <pc:picChg chg="add mod">
          <ac:chgData name="Bonangi, Vivek" userId="S::vivek.bonangi@navistar.com::cc0e45c9-196d-411e-920e-beec527cbf5b" providerId="AD" clId="Web-{01B17DC7-3981-45BA-B977-A52036CE7D9D}" dt="2022-03-22T01:57:59.031" v="276" actId="14100"/>
          <ac:picMkLst>
            <pc:docMk/>
            <pc:sldMk cId="68252656" sldId="258"/>
            <ac:picMk id="9" creationId="{CEC266AC-70EA-4EEE-A306-12FACA436F06}"/>
          </ac:picMkLst>
        </pc:picChg>
      </pc:sldChg>
      <pc:sldChg chg="add replId">
        <pc:chgData name="Bonangi, Vivek" userId="S::vivek.bonangi@navistar.com::cc0e45c9-196d-411e-920e-beec527cbf5b" providerId="AD" clId="Web-{01B17DC7-3981-45BA-B977-A52036CE7D9D}" dt="2022-03-22T01:08:40.485" v="3"/>
        <pc:sldMkLst>
          <pc:docMk/>
          <pc:sldMk cId="4119113235" sldId="259"/>
        </pc:sldMkLst>
      </pc:sldChg>
      <pc:sldChg chg="add">
        <pc:chgData name="Bonangi, Vivek" userId="S::vivek.bonangi@navistar.com::cc0e45c9-196d-411e-920e-beec527cbf5b" providerId="AD" clId="Web-{01B17DC7-3981-45BA-B977-A52036CE7D9D}" dt="2022-03-22T01:08:40.845" v="4"/>
        <pc:sldMkLst>
          <pc:docMk/>
          <pc:sldMk cId="3773263764" sldId="260"/>
        </pc:sldMkLst>
      </pc:sldChg>
      <pc:sldChg chg="add">
        <pc:chgData name="Bonangi, Vivek" userId="S::vivek.bonangi@navistar.com::cc0e45c9-196d-411e-920e-beec527cbf5b" providerId="AD" clId="Web-{01B17DC7-3981-45BA-B977-A52036CE7D9D}" dt="2022-03-22T01:08:42.376" v="5"/>
        <pc:sldMkLst>
          <pc:docMk/>
          <pc:sldMk cId="1055320164" sldId="261"/>
        </pc:sldMkLst>
      </pc:sldChg>
      <pc:sldChg chg="addSp delSp modSp new">
        <pc:chgData name="Bonangi, Vivek" userId="S::vivek.bonangi@navistar.com::cc0e45c9-196d-411e-920e-beec527cbf5b" providerId="AD" clId="Web-{01B17DC7-3981-45BA-B977-A52036CE7D9D}" dt="2022-03-22T01:11:35.171" v="13"/>
        <pc:sldMkLst>
          <pc:docMk/>
          <pc:sldMk cId="565455495" sldId="262"/>
        </pc:sldMkLst>
        <pc:spChg chg="del">
          <ac:chgData name="Bonangi, Vivek" userId="S::vivek.bonangi@navistar.com::cc0e45c9-196d-411e-920e-beec527cbf5b" providerId="AD" clId="Web-{01B17DC7-3981-45BA-B977-A52036CE7D9D}" dt="2022-03-22T01:11:26.923" v="8"/>
          <ac:spMkLst>
            <pc:docMk/>
            <pc:sldMk cId="565455495" sldId="262"/>
            <ac:spMk id="2" creationId="{DF21F245-7119-45E6-BF2B-6A1F0E9C659C}"/>
          </ac:spMkLst>
        </pc:spChg>
        <pc:spChg chg="del">
          <ac:chgData name="Bonangi, Vivek" userId="S::vivek.bonangi@navistar.com::cc0e45c9-196d-411e-920e-beec527cbf5b" providerId="AD" clId="Web-{01B17DC7-3981-45BA-B977-A52036CE7D9D}" dt="2022-03-22T01:11:26.923" v="7"/>
          <ac:spMkLst>
            <pc:docMk/>
            <pc:sldMk cId="565455495" sldId="262"/>
            <ac:spMk id="3" creationId="{09976F64-8A51-4807-A506-3A60002F8058}"/>
          </ac:spMkLst>
        </pc:spChg>
        <pc:spChg chg="add del mod">
          <ac:chgData name="Bonangi, Vivek" userId="S::vivek.bonangi@navistar.com::cc0e45c9-196d-411e-920e-beec527cbf5b" providerId="AD" clId="Web-{01B17DC7-3981-45BA-B977-A52036CE7D9D}" dt="2022-03-22T01:11:35.171" v="13"/>
          <ac:spMkLst>
            <pc:docMk/>
            <pc:sldMk cId="565455495" sldId="262"/>
            <ac:spMk id="4" creationId="{2835B7E8-BA3F-4FE3-8758-D7B9CA2E42A2}"/>
          </ac:spMkLst>
        </pc:spChg>
      </pc:sldChg>
      <pc:sldChg chg="modSp">
        <pc:chgData name="Bonangi, Vivek" userId="S::vivek.bonangi@navistar.com::cc0e45c9-196d-411e-920e-beec527cbf5b" providerId="AD" clId="Web-{01B17DC7-3981-45BA-B977-A52036CE7D9D}" dt="2022-03-22T01:52:06.582" v="261" actId="1076"/>
        <pc:sldMkLst>
          <pc:docMk/>
          <pc:sldMk cId="4082814844" sldId="263"/>
        </pc:sldMkLst>
        <pc:picChg chg="mod">
          <ac:chgData name="Bonangi, Vivek" userId="S::vivek.bonangi@navistar.com::cc0e45c9-196d-411e-920e-beec527cbf5b" providerId="AD" clId="Web-{01B17DC7-3981-45BA-B977-A52036CE7D9D}" dt="2022-03-22T01:52:06.582" v="261" actId="1076"/>
          <ac:picMkLst>
            <pc:docMk/>
            <pc:sldMk cId="4082814844" sldId="263"/>
            <ac:picMk id="4" creationId="{B84BF9D5-29B0-4614-9852-19622E1AEBB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65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71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94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321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1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3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0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6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2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2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9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0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64D14-6A76-42AF-A46D-AC13F2F3682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EF51D7E-9D17-44F4-AF3F-5B8748FC5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developing-a-robot-ros-makes-it-easi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m.org/wiki/SAE_International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zebosim.org/" TargetMode="External"/><Relationship Id="rId2" Type="http://schemas.openxmlformats.org/officeDocument/2006/relationships/hyperlink" Target="http://wiki.ros.org/navigation/Tuto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en.wikipedia.org/wiki/Sense_Plan_Act" TargetMode="External"/><Relationship Id="rId4" Type="http://schemas.openxmlformats.org/officeDocument/2006/relationships/hyperlink" Target="https://dspace.mit.edu/bitstream/handle/1721.1/36832/16-412JSpring2004/NR/rdonlyres/Aeronautics-and-Astronautics/16-412JSpring2004/A3C5517F-C092-4554-AA43-232DC74609B3/0/1Aslam_blas_repor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CA8FD-7FB7-4A31-83D7-919FE877888A}"/>
              </a:ext>
            </a:extLst>
          </p:cNvPr>
          <p:cNvSpPr txBox="1"/>
          <p:nvPr/>
        </p:nvSpPr>
        <p:spPr>
          <a:xfrm>
            <a:off x="2788574" y="1049292"/>
            <a:ext cx="590365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/>
              <a:t>Capstone Project</a:t>
            </a:r>
            <a:br>
              <a:rPr lang="en-US" sz="3200" b="1"/>
            </a:br>
            <a:r>
              <a:rPr lang="en-US" sz="3200" b="1"/>
              <a:t>by</a:t>
            </a:r>
          </a:p>
          <a:p>
            <a:pPr algn="ctr"/>
            <a:r>
              <a:rPr lang="en-US" sz="3200" b="1"/>
              <a:t>Navistar Team (Group 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B99DC-FB24-4C2D-AE93-A65F05BE9695}"/>
              </a:ext>
            </a:extLst>
          </p:cNvPr>
          <p:cNvSpPr txBox="1"/>
          <p:nvPr/>
        </p:nvSpPr>
        <p:spPr>
          <a:xfrm>
            <a:off x="4411132" y="313257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Participants: </a:t>
            </a:r>
          </a:p>
          <a:p>
            <a:pPr algn="ctr"/>
            <a:r>
              <a:rPr lang="en-US"/>
              <a:t>Cristian Valadez</a:t>
            </a:r>
          </a:p>
          <a:p>
            <a:pPr algn="ctr"/>
            <a:r>
              <a:rPr lang="en-US"/>
              <a:t>Vivek Bonangi</a:t>
            </a:r>
          </a:p>
          <a:p>
            <a:pPr algn="ctr"/>
            <a:r>
              <a:rPr lang="en-US"/>
              <a:t>Kiran Thorat</a:t>
            </a:r>
          </a:p>
          <a:p>
            <a:pPr algn="ctr"/>
            <a:r>
              <a:rPr lang="en-US"/>
              <a:t>Amy Kofoed</a:t>
            </a:r>
          </a:p>
          <a:p>
            <a:pPr algn="ctr"/>
            <a:r>
              <a:rPr lang="en-US"/>
              <a:t>Cory Packard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E9ACB11-8429-4B39-8CD4-47C05530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25337" y="4634231"/>
            <a:ext cx="4030932" cy="2197686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38B9374-7CB1-4B61-B7B5-E0FED5076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9033" y="4886905"/>
            <a:ext cx="2722259" cy="16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1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1EAB-9048-4899-A04E-37DA0535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143933"/>
            <a:ext cx="2822402" cy="635000"/>
          </a:xfrm>
        </p:spPr>
        <p:txBody>
          <a:bodyPr>
            <a:normAutofit fontScale="90000"/>
          </a:bodyPr>
          <a:lstStyle/>
          <a:p>
            <a:r>
              <a:rPr lang="en-US"/>
              <a:t>References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EC75-6656-44C6-B77B-F0BAE751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http://wiki.ros.org/navigation/Tutorials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http://www.gazebosim.org/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SLAM For Dummies (A Tutorial Approach to Simultaneous Localization and Mapping)</a:t>
            </a:r>
            <a:endParaRPr lang="en-US"/>
          </a:p>
          <a:p>
            <a:r>
              <a:rPr lang="en-US">
                <a:ea typeface="+mn-lt"/>
                <a:cs typeface="+mn-lt"/>
                <a:hlinkClick r:id="rId5"/>
              </a:rPr>
              <a:t>Sense Plan Act</a:t>
            </a:r>
            <a:endParaRPr lang="en-US"/>
          </a:p>
          <a:p>
            <a:r>
              <a:rPr lang="en-US">
                <a:ea typeface="+mn-lt"/>
                <a:cs typeface="+mn-lt"/>
                <a:hlinkClick r:id="rId6"/>
              </a:rPr>
              <a:t>https://github.com/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61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9D114-091A-4893-920B-A3C2BC6D1D9F}"/>
              </a:ext>
            </a:extLst>
          </p:cNvPr>
          <p:cNvSpPr txBox="1"/>
          <p:nvPr/>
        </p:nvSpPr>
        <p:spPr>
          <a:xfrm>
            <a:off x="504611" y="205557"/>
            <a:ext cx="2590376" cy="8404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pic>
        <p:nvPicPr>
          <p:cNvPr id="48" name="Graphic 47" descr="Robot">
            <a:extLst>
              <a:ext uri="{FF2B5EF4-FFF2-40B4-BE49-F238E27FC236}">
                <a16:creationId xmlns:a16="http://schemas.microsoft.com/office/drawing/2014/main" id="{647970F5-A9A8-52BF-B747-033A13EE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516" y="1336646"/>
            <a:ext cx="3620021" cy="3620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BCD2A-7310-4D32-B8EF-19EBBB9C7CE9}"/>
              </a:ext>
            </a:extLst>
          </p:cNvPr>
          <p:cNvSpPr txBox="1"/>
          <p:nvPr/>
        </p:nvSpPr>
        <p:spPr>
          <a:xfrm>
            <a:off x="3185511" y="915613"/>
            <a:ext cx="6266254" cy="56072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600" b="1">
                <a:ea typeface="+mn-lt"/>
                <a:cs typeface="+mn-lt"/>
              </a:rPr>
              <a:t>Understand and execute Sense-Think-Act in Real-Time paradigm and use it to explain how an autonomous vehicle operates</a:t>
            </a:r>
            <a:r>
              <a:rPr lang="en-US" sz="1600" b="1">
                <a:solidFill>
                  <a:srgbClr val="000000"/>
                </a:solidFill>
              </a:rPr>
              <a:t>.</a:t>
            </a:r>
            <a:r>
              <a:rPr lang="en-US" sz="1600" b="1">
                <a:solidFill>
                  <a:schemeClr val="tx2"/>
                </a:solidFill>
              </a:rPr>
              <a:t> This includes but not limited to:</a:t>
            </a:r>
            <a:endParaRPr lang="en-US">
              <a:solidFill>
                <a:schemeClr val="tx2"/>
              </a:solidFill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Robotics Operating System and its concepts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GitHub process and its real time usage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Python programming language overview and hands-on experience to code robotics design.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Mechatronics concept and implementation through python code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Simulation and visualization through Gazebo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Understanding of Lidar, sensors and Camera altogether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Machine learning concepts and its usage in designing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Navigation, SLAM concepts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14350" lvl="2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600">
                <a:solidFill>
                  <a:schemeClr val="tx2"/>
                </a:solidFill>
              </a:rPr>
              <a:t>Apply all these above learnings on the </a:t>
            </a:r>
            <a:r>
              <a:rPr lang="en-US" sz="1600" err="1">
                <a:solidFill>
                  <a:schemeClr val="tx2"/>
                </a:solidFill>
              </a:rPr>
              <a:t>turtlebot</a:t>
            </a:r>
            <a:r>
              <a:rPr lang="en-US" sz="1600">
                <a:solidFill>
                  <a:schemeClr val="tx2"/>
                </a:solidFill>
              </a:rPr>
              <a:t> vehicle.</a:t>
            </a:r>
            <a:endParaRPr lang="en-US" sz="1600">
              <a:solidFill>
                <a:schemeClr val="tx2"/>
              </a:solidFill>
              <a:cs typeface="Calibri"/>
            </a:endParaRPr>
          </a:p>
          <a:p>
            <a:pPr marL="57150" indent="-28575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ü"/>
            </a:pPr>
            <a:endParaRPr lang="en-US" sz="1600" b="1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61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40B2-D054-4FFA-ABAF-0D31E713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Capstone project 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349061-B7AE-434C-AF47-F3BBA208DE8E}"/>
              </a:ext>
            </a:extLst>
          </p:cNvPr>
          <p:cNvSpPr/>
          <p:nvPr/>
        </p:nvSpPr>
        <p:spPr>
          <a:xfrm>
            <a:off x="374868" y="2806176"/>
            <a:ext cx="2300140" cy="210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Task 1A:</a:t>
            </a:r>
          </a:p>
          <a:p>
            <a:pPr algn="ctr"/>
            <a:r>
              <a:rPr lang="en-US"/>
              <a:t>Wall Follow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B12CC7-9E84-42BB-B2A1-A5F59A11F1AB}"/>
              </a:ext>
            </a:extLst>
          </p:cNvPr>
          <p:cNvSpPr/>
          <p:nvPr/>
        </p:nvSpPr>
        <p:spPr>
          <a:xfrm>
            <a:off x="3625075" y="2806176"/>
            <a:ext cx="2300140" cy="210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Task 2A:</a:t>
            </a:r>
          </a:p>
          <a:p>
            <a:pPr algn="ctr"/>
            <a:r>
              <a:rPr lang="en-US"/>
              <a:t>Line Follow with Object Detection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CF341A-64BB-47D6-9F3B-6CFE8B19DAE7}"/>
              </a:ext>
            </a:extLst>
          </p:cNvPr>
          <p:cNvSpPr/>
          <p:nvPr/>
        </p:nvSpPr>
        <p:spPr>
          <a:xfrm>
            <a:off x="6875282" y="2806176"/>
            <a:ext cx="2300140" cy="2103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Task 3B:</a:t>
            </a:r>
          </a:p>
          <a:p>
            <a:pPr algn="ctr"/>
            <a:r>
              <a:rPr lang="en-US"/>
              <a:t>Pure pursuit waypoint follow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9099B9-C715-4606-9ACA-677E916CCBA7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675008" y="3857736"/>
            <a:ext cx="950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C4D073-E693-4DC6-965E-C27E0AFF29E9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925215" y="3857736"/>
            <a:ext cx="950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33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F6029-7C51-4680-A80D-5CC14AAE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Wall Follow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6D10911-FB57-4F0F-ABEB-FA8591A71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08" y="4688070"/>
            <a:ext cx="1543539" cy="20359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0A41B8-A9A2-4C3A-92B2-3703632A94D4}"/>
              </a:ext>
            </a:extLst>
          </p:cNvPr>
          <p:cNvSpPr txBox="1"/>
          <p:nvPr/>
        </p:nvSpPr>
        <p:spPr>
          <a:xfrm>
            <a:off x="4588444" y="1453337"/>
            <a:ext cx="516108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To obtain the data from Laser scan implemented subscribers and publisher node with 20Hz rate.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Using the Laser scan data, calculated distance from wall based on two angles.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Implemented a PI controller to control the speed and angular velocity of the turtle bot and avoid any imminent collision.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Some logic to detect head on collisions was added to deal with sharp turns. When a head on collision imminent is detected but wall follow is still commanding to move straight, the added logic will command robot to start turning earlier</a:t>
            </a:r>
          </a:p>
        </p:txBody>
      </p:sp>
      <p:pic>
        <p:nvPicPr>
          <p:cNvPr id="9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CEC266AC-70EA-4EEE-A306-12FACA43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86912"/>
            <a:ext cx="3641969" cy="28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F1FE-2AE9-483D-B558-6CF575FD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2: Line following with object detection</a:t>
            </a:r>
          </a:p>
        </p:txBody>
      </p:sp>
      <p:pic>
        <p:nvPicPr>
          <p:cNvPr id="4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30609177-10FB-414B-A663-E5B8012C7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5005" y="1930400"/>
            <a:ext cx="3841750" cy="2852208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EDEA915-0F05-4A0E-9003-44A6A1CE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98" y="4792738"/>
            <a:ext cx="6798589" cy="783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9229-EE35-40B1-B530-3D2363F5DC3F}"/>
              </a:ext>
            </a:extLst>
          </p:cNvPr>
          <p:cNvSpPr txBox="1"/>
          <p:nvPr/>
        </p:nvSpPr>
        <p:spPr>
          <a:xfrm>
            <a:off x="531055" y="1940530"/>
            <a:ext cx="74739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Calibri" panose="020F0502020204030204"/>
              </a:rPr>
              <a:t>Previous code that was developed for following the yellow line was used, but modified for blue tape color since that is material that was available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Calibri" panose="020F0502020204030204"/>
              </a:rPr>
              <a:t>Sometimes the sun coming in from the window caused issues with detection of blue line, but using HSV to compare color allowed for fluctuations in color intensity/value to not be an issue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Calibri" panose="020F0502020204030204"/>
              </a:rPr>
              <a:t>The traffic light was successfully detected using the Resnet50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1911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FF1F-A8EF-41EC-8B6B-D8F0D330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0938"/>
          </a:xfrm>
        </p:spPr>
        <p:txBody>
          <a:bodyPr/>
          <a:lstStyle/>
          <a:p>
            <a:r>
              <a:rPr lang="en-US"/>
              <a:t>Task 3: Pure Pursuit</a:t>
            </a:r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48282F3-DB1F-4959-AE7F-E69297F9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59" y="2079013"/>
            <a:ext cx="3875101" cy="3030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E43D4-B610-4DE4-8357-0D9AD3940F3E}"/>
              </a:ext>
            </a:extLst>
          </p:cNvPr>
          <p:cNvSpPr txBox="1"/>
          <p:nvPr/>
        </p:nvSpPr>
        <p:spPr>
          <a:xfrm>
            <a:off x="4261378" y="1227406"/>
            <a:ext cx="571941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Pure pursuit algorithm was chosen for the waypoint following with reactive controller task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The waypoints were created to avoid certain obstacles and navigate to a final goal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Normalization logic was added to shift the waypoints that were logged to start at pose (0,0)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The pose of the </a:t>
            </a:r>
            <a:r>
              <a:rPr lang="en-US" sz="2000" err="1">
                <a:cs typeface="Calibri"/>
              </a:rPr>
              <a:t>turtlebot</a:t>
            </a:r>
            <a:r>
              <a:rPr lang="en-US" sz="2000">
                <a:cs typeface="Calibri"/>
              </a:rPr>
              <a:t> was also shifted to start at pose (0,0) at the beginning of task 3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/>
              </a:rPr>
              <a:t>This logic allowed for no mismatches between odometry and the position values that were logged for the waypoints</a:t>
            </a:r>
          </a:p>
        </p:txBody>
      </p:sp>
    </p:spTree>
    <p:extLst>
      <p:ext uri="{BB962C8B-B14F-4D97-AF65-F5344CB8AC3E}">
        <p14:creationId xmlns:p14="http://schemas.microsoft.com/office/powerpoint/2010/main" val="377326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82CA-416A-4533-B475-C8DB23C0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9D19-C425-4903-A55B-21372C78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Using hard coded position values to trigger when a task is finished and to start the next task provided some challenges</a:t>
            </a:r>
          </a:p>
          <a:p>
            <a:pPr lvl="1"/>
            <a:r>
              <a:rPr lang="en-US"/>
              <a:t>Zero-</a:t>
            </a:r>
            <a:r>
              <a:rPr lang="en-US" err="1"/>
              <a:t>ing</a:t>
            </a:r>
            <a:r>
              <a:rPr lang="en-US"/>
              <a:t> out the odometry data at the beginning of every task alleviated many issues with odometry mismatch</a:t>
            </a:r>
          </a:p>
          <a:p>
            <a:endParaRPr lang="en-US"/>
          </a:p>
          <a:p>
            <a:r>
              <a:rPr lang="en-US"/>
              <a:t>Working near a window caused light variation in the blue tape</a:t>
            </a:r>
          </a:p>
          <a:p>
            <a:pPr lvl="1"/>
            <a:r>
              <a:rPr lang="en-US"/>
              <a:t>Increasing the range of allowable color values in HSV fixed this issue</a:t>
            </a:r>
          </a:p>
        </p:txBody>
      </p:sp>
    </p:spTree>
    <p:extLst>
      <p:ext uri="{BB962C8B-B14F-4D97-AF65-F5344CB8AC3E}">
        <p14:creationId xmlns:p14="http://schemas.microsoft.com/office/powerpoint/2010/main" val="105532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FA2202-984A-4FBD-922A-3F5C03181221}"/>
              </a:ext>
            </a:extLst>
          </p:cNvPr>
          <p:cNvSpPr txBox="1"/>
          <p:nvPr/>
        </p:nvSpPr>
        <p:spPr>
          <a:xfrm>
            <a:off x="379410" y="289206"/>
            <a:ext cx="5339323" cy="3845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Ø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Geometric Path Tracking Controllers Misbehave</a:t>
            </a:r>
            <a:endParaRPr lang="en-US" b="1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/>
              <a:buChar char="Ø"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DE514F2-BAC2-4E0B-974F-D6770D36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" y="1062407"/>
            <a:ext cx="3959094" cy="421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E7A99-0E4A-4AC8-9811-6ED64BC6CA66}"/>
              </a:ext>
            </a:extLst>
          </p:cNvPr>
          <p:cNvSpPr txBox="1"/>
          <p:nvPr/>
        </p:nvSpPr>
        <p:spPr>
          <a:xfrm>
            <a:off x="4354606" y="1295400"/>
            <a:ext cx="48611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Solution: Recalculate reference point on path through mathematical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2BD6D-839E-45F5-A5B6-606CEC0104D2}"/>
              </a:ext>
            </a:extLst>
          </p:cNvPr>
          <p:cNvSpPr txBox="1"/>
          <p:nvPr/>
        </p:nvSpPr>
        <p:spPr>
          <a:xfrm>
            <a:off x="4354605" y="2303930"/>
            <a:ext cx="54326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/>
              <a:t>It was observed that, vehicle was behaving weirdly while taking turn from second quadrant to third quadrant and from third quadrant to forth.</a:t>
            </a:r>
          </a:p>
          <a:p>
            <a:pPr marL="285750" indent="-285750">
              <a:buFont typeface="Wingdings"/>
              <a:buChar char="ü"/>
            </a:pPr>
            <a:endParaRPr lang="en-US"/>
          </a:p>
          <a:p>
            <a:pPr marL="285750" indent="-285750">
              <a:buFont typeface="Wingdings"/>
              <a:buChar char="ü"/>
            </a:pPr>
            <a:r>
              <a:rPr lang="en-US"/>
              <a:t>By changing angle equation and varying error calculation, it was properly encountered and fixed.</a:t>
            </a:r>
          </a:p>
        </p:txBody>
      </p:sp>
    </p:spTree>
    <p:extLst>
      <p:ext uri="{BB962C8B-B14F-4D97-AF65-F5344CB8AC3E}">
        <p14:creationId xmlns:p14="http://schemas.microsoft.com/office/powerpoint/2010/main" val="56545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3DEC-551A-4A64-B00F-7B08F210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</a:t>
            </a:r>
          </a:p>
        </p:txBody>
      </p:sp>
      <p:pic>
        <p:nvPicPr>
          <p:cNvPr id="4" name="final_project_video_converted">
            <a:hlinkClick r:id="" action="ppaction://media"/>
            <a:extLst>
              <a:ext uri="{FF2B5EF4-FFF2-40B4-BE49-F238E27FC236}">
                <a16:creationId xmlns:a16="http://schemas.microsoft.com/office/drawing/2014/main" id="{B84BF9D5-29B0-4614-9852-19622E1AE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9196" y="1340962"/>
            <a:ext cx="6846472" cy="39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PowerPoint Presentation</vt:lpstr>
      <vt:lpstr>PowerPoint Presentation</vt:lpstr>
      <vt:lpstr>Capstone project overview</vt:lpstr>
      <vt:lpstr>Task 1: Wall Follow</vt:lpstr>
      <vt:lpstr>Task 2: Line following with object detection</vt:lpstr>
      <vt:lpstr>Task 3: Pure Pursuit</vt:lpstr>
      <vt:lpstr>Challenges</vt:lpstr>
      <vt:lpstr>PowerPoint Presentation</vt:lpstr>
      <vt:lpstr>Video</vt:lpstr>
      <vt:lpstr>References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Bonangi, Vivek</dc:creator>
  <cp:revision>1</cp:revision>
  <dcterms:created xsi:type="dcterms:W3CDTF">2022-03-22T01:03:37Z</dcterms:created>
  <dcterms:modified xsi:type="dcterms:W3CDTF">2022-03-22T02:07:38Z</dcterms:modified>
</cp:coreProperties>
</file>